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6" r:id="rId4"/>
    <p:sldId id="269" r:id="rId5"/>
    <p:sldId id="257" r:id="rId6"/>
    <p:sldId id="267" r:id="rId7"/>
    <p:sldId id="265" r:id="rId8"/>
    <p:sldId id="264" r:id="rId9"/>
    <p:sldId id="258" r:id="rId10"/>
    <p:sldId id="263" r:id="rId11"/>
    <p:sldId id="262" r:id="rId12"/>
    <p:sldId id="260" r:id="rId13"/>
    <p:sldId id="270"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63" d="100"/>
          <a:sy n="63" d="100"/>
        </p:scale>
        <p:origin x="-1020" y="-108"/>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15.04.2016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15.04.2016</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15.04.2016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15.04.2016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296" y="476671"/>
            <a:ext cx="5799856" cy="2040917"/>
          </a:xfrm>
        </p:spPr>
        <p:txBody>
          <a:bodyPr>
            <a:normAutofit/>
          </a:bodyPr>
          <a:lstStyle/>
          <a:p>
            <a:pPr algn="ctr"/>
            <a:r>
              <a:rPr lang="ru-RU" i="1" dirty="0" smtClean="0">
                <a:solidFill>
                  <a:schemeClr val="tx1"/>
                </a:solidFill>
              </a:rPr>
              <a:t>Проект </a:t>
            </a:r>
            <a:r>
              <a:rPr lang="en-US" i="1" dirty="0" smtClean="0">
                <a:solidFill>
                  <a:schemeClr val="tx1"/>
                </a:solidFill>
              </a:rPr>
              <a:t>“</a:t>
            </a:r>
            <a:r>
              <a:rPr lang="ru-RU" i="1" dirty="0" smtClean="0">
                <a:solidFill>
                  <a:schemeClr val="tx1"/>
                </a:solidFill>
              </a:rPr>
              <a:t>одежда из бумаги</a:t>
            </a:r>
            <a:r>
              <a:rPr lang="en-US" i="1" dirty="0" smtClean="0">
                <a:solidFill>
                  <a:schemeClr val="tx1"/>
                </a:solidFill>
              </a:rPr>
              <a:t>”</a:t>
            </a:r>
            <a:endParaRPr lang="ru-RU" i="1" dirty="0">
              <a:solidFill>
                <a:schemeClr val="tx1"/>
              </a:solidFill>
            </a:endParaRPr>
          </a:p>
        </p:txBody>
      </p:sp>
      <p:sp>
        <p:nvSpPr>
          <p:cNvPr id="3" name="Подзаголовок 2"/>
          <p:cNvSpPr>
            <a:spLocks noGrp="1"/>
          </p:cNvSpPr>
          <p:nvPr>
            <p:ph type="subTitle" idx="1"/>
          </p:nvPr>
        </p:nvSpPr>
        <p:spPr>
          <a:xfrm>
            <a:off x="4788024" y="4797152"/>
            <a:ext cx="4047258" cy="1800200"/>
          </a:xfrm>
        </p:spPr>
        <p:txBody>
          <a:bodyPr>
            <a:noAutofit/>
          </a:bodyPr>
          <a:lstStyle/>
          <a:p>
            <a:r>
              <a:rPr lang="ru-RU" sz="1600" dirty="0" smtClean="0"/>
              <a:t>Работу по технологии </a:t>
            </a:r>
          </a:p>
          <a:p>
            <a:r>
              <a:rPr lang="ru-RU" sz="1600" dirty="0" smtClean="0"/>
              <a:t>выполнили ученицы 10 класса МАОУ «</a:t>
            </a:r>
            <a:r>
              <a:rPr lang="ru-RU" sz="1600" dirty="0" err="1" smtClean="0"/>
              <a:t>Бизинской</a:t>
            </a:r>
            <a:r>
              <a:rPr lang="ru-RU" sz="1600" dirty="0" smtClean="0"/>
              <a:t> СОШ» </a:t>
            </a:r>
            <a:r>
              <a:rPr lang="ru-RU" sz="1600" dirty="0"/>
              <a:t>И</a:t>
            </a:r>
            <a:r>
              <a:rPr lang="ru-RU" sz="1600" dirty="0" smtClean="0"/>
              <a:t>ванова </a:t>
            </a:r>
            <a:r>
              <a:rPr lang="ru-RU" sz="1600" dirty="0"/>
              <a:t>А</a:t>
            </a:r>
            <a:r>
              <a:rPr lang="ru-RU" sz="1600" dirty="0" smtClean="0"/>
              <a:t>лена и </a:t>
            </a:r>
            <a:r>
              <a:rPr lang="ru-RU" sz="1600" dirty="0"/>
              <a:t>Т</a:t>
            </a:r>
            <a:r>
              <a:rPr lang="ru-RU" sz="1600" dirty="0" smtClean="0"/>
              <a:t>рофимова Мария</a:t>
            </a:r>
          </a:p>
          <a:p>
            <a:r>
              <a:rPr lang="ru-RU" sz="1600" dirty="0" smtClean="0"/>
              <a:t>Учитель :</a:t>
            </a:r>
            <a:r>
              <a:rPr lang="ru-RU" sz="1600" dirty="0" err="1" smtClean="0"/>
              <a:t>Бобова</a:t>
            </a:r>
            <a:r>
              <a:rPr lang="ru-RU" sz="1600" dirty="0" smtClean="0"/>
              <a:t> Марина Викторовна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6672"/>
            <a:ext cx="2751114" cy="363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77" y="2708920"/>
            <a:ext cx="4366171" cy="289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18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7467600" cy="1143000"/>
          </a:xfrm>
        </p:spPr>
        <p:txBody>
          <a:bodyPr/>
          <a:lstStyle/>
          <a:p>
            <a:r>
              <a:rPr lang="ru-RU" dirty="0" smtClean="0"/>
              <a:t>Ход работы:</a:t>
            </a:r>
            <a:endParaRPr lang="ru-RU" dirty="0"/>
          </a:p>
        </p:txBody>
      </p:sp>
      <p:sp>
        <p:nvSpPr>
          <p:cNvPr id="3" name="Объект 2"/>
          <p:cNvSpPr>
            <a:spLocks noGrp="1"/>
          </p:cNvSpPr>
          <p:nvPr>
            <p:ph idx="1"/>
          </p:nvPr>
        </p:nvSpPr>
        <p:spPr>
          <a:xfrm>
            <a:off x="179512" y="949994"/>
            <a:ext cx="6336704" cy="4525963"/>
          </a:xfrm>
        </p:spPr>
        <p:txBody>
          <a:bodyPr/>
          <a:lstStyle/>
          <a:p>
            <a:r>
              <a:rPr lang="ru-RU" dirty="0" smtClean="0"/>
              <a:t>Снимаем мерки с модели </a:t>
            </a:r>
          </a:p>
          <a:p>
            <a:r>
              <a:rPr lang="ru-RU" dirty="0" smtClean="0"/>
              <a:t>Берем нужное количество газет</a:t>
            </a:r>
          </a:p>
          <a:p>
            <a:r>
              <a:rPr lang="ru-RU" smtClean="0"/>
              <a:t>Создаем корсет</a:t>
            </a:r>
            <a:r>
              <a:rPr lang="ru-RU" dirty="0" smtClean="0"/>
              <a:t>, склеиваем газеты скотчем и клеем</a:t>
            </a:r>
          </a:p>
          <a:p>
            <a:r>
              <a:rPr lang="ru-RU" dirty="0" smtClean="0"/>
              <a:t>Склеиваем нижнюю часть платья</a:t>
            </a:r>
          </a:p>
          <a:p>
            <a:r>
              <a:rPr lang="ru-RU" dirty="0" smtClean="0"/>
              <a:t>Доклеиваем мелкие детали(</a:t>
            </a:r>
            <a:r>
              <a:rPr lang="ru-RU" dirty="0" err="1" smtClean="0"/>
              <a:t>розу,складки,пояс</a:t>
            </a:r>
            <a:r>
              <a:rPr lang="ru-RU" dirty="0" smtClean="0"/>
              <a:t>)</a:t>
            </a:r>
          </a:p>
        </p:txBody>
      </p:sp>
      <p:pic>
        <p:nvPicPr>
          <p:cNvPr id="1027" name="Picture 3" descr="E:\Pictures\Camly\IMG_a5e3b934a582ab33e2fcf4f2fc0627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950" y="2780928"/>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56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Наше платье</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496855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59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7467600" cy="1143000"/>
          </a:xfrm>
        </p:spPr>
        <p:txBody>
          <a:bodyPr/>
          <a:lstStyle/>
          <a:p>
            <a:pPr algn="ctr"/>
            <a:r>
              <a:rPr lang="ru-RU" dirty="0" smtClean="0"/>
              <a:t>реклама</a:t>
            </a:r>
            <a:endParaRPr lang="ru-RU" dirty="0"/>
          </a:p>
        </p:txBody>
      </p:sp>
      <p:sp>
        <p:nvSpPr>
          <p:cNvPr id="3" name="Объект 2"/>
          <p:cNvSpPr>
            <a:spLocks noGrp="1"/>
          </p:cNvSpPr>
          <p:nvPr>
            <p:ph idx="1"/>
          </p:nvPr>
        </p:nvSpPr>
        <p:spPr>
          <a:xfrm>
            <a:off x="755576" y="908720"/>
            <a:ext cx="7560840" cy="2880320"/>
          </a:xfrm>
        </p:spPr>
        <p:txBody>
          <a:bodyPr>
            <a:noAutofit/>
          </a:bodyPr>
          <a:lstStyle/>
          <a:p>
            <a:r>
              <a:rPr lang="ru-RU" sz="4400" dirty="0"/>
              <a:t>Простой бумаги свежий лист! Ты бел, как мел. Не смят и чист, Твоей поверхности пока Ничья не тронута рука Чем станешь ты? Когда, какой Исписан будешь ты рукой?</a:t>
            </a:r>
          </a:p>
        </p:txBody>
      </p:sp>
    </p:spTree>
    <p:extLst>
      <p:ext uri="{BB962C8B-B14F-4D97-AF65-F5344CB8AC3E}">
        <p14:creationId xmlns:p14="http://schemas.microsoft.com/office/powerpoint/2010/main" val="417371178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Экономическая стоимость проекта</a:t>
            </a:r>
          </a:p>
        </p:txBody>
      </p:sp>
      <p:sp>
        <p:nvSpPr>
          <p:cNvPr id="3" name="Объект 2"/>
          <p:cNvSpPr>
            <a:spLocks noGrp="1"/>
          </p:cNvSpPr>
          <p:nvPr>
            <p:ph idx="1"/>
          </p:nvPr>
        </p:nvSpPr>
        <p:spPr/>
        <p:txBody>
          <a:bodyPr/>
          <a:lstStyle/>
          <a:p>
            <a:r>
              <a:rPr lang="ru-RU" dirty="0"/>
              <a:t>Газеты – 0 </a:t>
            </a:r>
            <a:r>
              <a:rPr lang="ru-RU" dirty="0" err="1"/>
              <a:t>руб</a:t>
            </a:r>
            <a:r>
              <a:rPr lang="ru-RU" dirty="0"/>
              <a:t> (их мы </a:t>
            </a:r>
            <a:r>
              <a:rPr lang="ru-RU" dirty="0" smtClean="0"/>
              <a:t>принесли </a:t>
            </a:r>
            <a:r>
              <a:rPr lang="ru-RU" dirty="0"/>
              <a:t>из дома)</a:t>
            </a:r>
          </a:p>
          <a:p>
            <a:r>
              <a:rPr lang="ru-RU" dirty="0"/>
              <a:t>Клей ПВА – 50 </a:t>
            </a:r>
            <a:r>
              <a:rPr lang="ru-RU" dirty="0" err="1"/>
              <a:t>руб</a:t>
            </a:r>
            <a:endParaRPr lang="ru-RU" dirty="0"/>
          </a:p>
          <a:p>
            <a:r>
              <a:rPr lang="ru-RU" dirty="0"/>
              <a:t>Скотч (2 упаковки) - 70 </a:t>
            </a:r>
            <a:r>
              <a:rPr lang="ru-RU" dirty="0" err="1"/>
              <a:t>руб</a:t>
            </a:r>
            <a:endParaRPr lang="ru-RU" dirty="0"/>
          </a:p>
          <a:p>
            <a:r>
              <a:rPr lang="ru-RU" dirty="0"/>
              <a:t>Итого : 120 </a:t>
            </a:r>
            <a:r>
              <a:rPr lang="ru-RU" dirty="0" err="1"/>
              <a:t>руб</a:t>
            </a:r>
            <a:endParaRPr lang="ru-RU" dirty="0"/>
          </a:p>
          <a:p>
            <a:endParaRPr lang="ru-RU" dirty="0"/>
          </a:p>
        </p:txBody>
      </p:sp>
    </p:spTree>
    <p:extLst>
      <p:ext uri="{BB962C8B-B14F-4D97-AF65-F5344CB8AC3E}">
        <p14:creationId xmlns:p14="http://schemas.microsoft.com/office/powerpoint/2010/main" val="115714494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Экологическая стоимость</a:t>
            </a:r>
          </a:p>
        </p:txBody>
      </p:sp>
      <p:sp>
        <p:nvSpPr>
          <p:cNvPr id="3" name="Объект 2"/>
          <p:cNvSpPr>
            <a:spLocks noGrp="1"/>
          </p:cNvSpPr>
          <p:nvPr>
            <p:ph idx="1"/>
          </p:nvPr>
        </p:nvSpPr>
        <p:spPr/>
        <p:txBody>
          <a:bodyPr>
            <a:normAutofit lnSpcReduction="10000"/>
          </a:bodyPr>
          <a:lstStyle/>
          <a:p>
            <a:r>
              <a:rPr lang="ru-RU" dirty="0"/>
              <a:t>Газета очень удобна в экологическом смысле, т.к. она не несет вреда окружающему миру, и по сравнению с той же синтетикой намного выгоднее для природы. Но иногда газеты могут причинить вред здоровью, особенно если у человека аллергенная кожа... но т.к. ежедневно носить газетную одежду вы не будете, то ничего страшного нет. </a:t>
            </a:r>
          </a:p>
          <a:p>
            <a:endParaRPr lang="ru-RU" dirty="0"/>
          </a:p>
        </p:txBody>
      </p:sp>
    </p:spTree>
    <p:extLst>
      <p:ext uri="{BB962C8B-B14F-4D97-AF65-F5344CB8AC3E}">
        <p14:creationId xmlns:p14="http://schemas.microsoft.com/office/powerpoint/2010/main" val="287935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18220"/>
            <a:ext cx="4102964" cy="272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94682"/>
            <a:ext cx="3289449" cy="597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640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Подведем итоги</a:t>
            </a:r>
          </a:p>
        </p:txBody>
      </p:sp>
      <p:sp>
        <p:nvSpPr>
          <p:cNvPr id="3" name="Объект 2"/>
          <p:cNvSpPr>
            <a:spLocks noGrp="1"/>
          </p:cNvSpPr>
          <p:nvPr>
            <p:ph idx="1"/>
          </p:nvPr>
        </p:nvSpPr>
        <p:spPr/>
        <p:txBody>
          <a:bodyPr>
            <a:normAutofit fontScale="85000" lnSpcReduction="20000"/>
          </a:bodyPr>
          <a:lstStyle/>
          <a:p>
            <a:r>
              <a:rPr lang="ru-RU" dirty="0"/>
              <a:t>Я думаю, что получилось довольно не плохо, а очень даже оригинально. Разумеется, далеко в таких платьях не уйдешь. В наше время по одежке не только встречают, но и провожают. Так что современному человеку всегда критически важно быть хорошо и, возможно, неординарно одетым. Впрочем, и неординарные вещи могут быть вполне красивыми и стильными. Я думаю мы справились с задачами и доказали что красиво можно выглядеть и в платье из газет.</a:t>
            </a:r>
          </a:p>
          <a:p>
            <a:endParaRPr lang="ru-RU" dirty="0"/>
          </a:p>
        </p:txBody>
      </p:sp>
    </p:spTree>
    <p:extLst>
      <p:ext uri="{BB962C8B-B14F-4D97-AF65-F5344CB8AC3E}">
        <p14:creationId xmlns:p14="http://schemas.microsoft.com/office/powerpoint/2010/main" val="2982754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
            </a:r>
            <a:br>
              <a:rPr lang="ru-RU" smtClean="0"/>
            </a:br>
            <a:endParaRPr lang="ru-RU"/>
          </a:p>
        </p:txBody>
      </p:sp>
      <p:sp>
        <p:nvSpPr>
          <p:cNvPr id="3" name="Объект 2"/>
          <p:cNvSpPr>
            <a:spLocks noGrp="1"/>
          </p:cNvSpPr>
          <p:nvPr>
            <p:ph idx="1"/>
          </p:nvPr>
        </p:nvSpPr>
        <p:spPr>
          <a:xfrm>
            <a:off x="467544" y="1052736"/>
            <a:ext cx="7457256" cy="5073427"/>
          </a:xfrm>
        </p:spPr>
        <p:txBody>
          <a:bodyPr>
            <a:normAutofit/>
          </a:bodyPr>
          <a:lstStyle/>
          <a:p>
            <a:r>
              <a:rPr lang="ru-RU" sz="8800" dirty="0" smtClean="0"/>
              <a:t>Спасибо за внимание.</a:t>
            </a:r>
            <a:endParaRPr lang="ru-RU" sz="8800" dirty="0"/>
          </a:p>
        </p:txBody>
      </p:sp>
    </p:spTree>
    <p:extLst>
      <p:ext uri="{BB962C8B-B14F-4D97-AF65-F5344CB8AC3E}">
        <p14:creationId xmlns:p14="http://schemas.microsoft.com/office/powerpoint/2010/main" val="12109968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темы</a:t>
            </a:r>
            <a:endParaRPr lang="ru-RU" dirty="0"/>
          </a:p>
        </p:txBody>
      </p:sp>
      <p:sp>
        <p:nvSpPr>
          <p:cNvPr id="6" name="Объект 5"/>
          <p:cNvSpPr>
            <a:spLocks noGrp="1"/>
          </p:cNvSpPr>
          <p:nvPr>
            <p:ph idx="1"/>
          </p:nvPr>
        </p:nvSpPr>
        <p:spPr/>
        <p:txBody>
          <a:bodyPr>
            <a:normAutofit fontScale="92500" lnSpcReduction="20000"/>
          </a:bodyPr>
          <a:lstStyle/>
          <a:p>
            <a:pPr marL="0" lvl="0" indent="0">
              <a:buClrTx/>
              <a:buSzTx/>
              <a:buNone/>
            </a:pPr>
            <a:r>
              <a:rPr lang="ru-RU" sz="3200" dirty="0">
                <a:latin typeface="Segoe UI"/>
              </a:rPr>
              <a:t>Мы привыкли, что одежда изготовляется из ткани. А что, если платье будет сделано из какого-нибудь другого альтернативного материала, например из газет. Конечно же, вряд ли его получится долго носить, да и вряд ли у вас возникнет желание одеть его ещё раз. Но вот зато поэкспериментировать и одеть хотя бы раз — это вполне реально и нормально, ведь хочется иногда выделиться из толпы. </a:t>
            </a:r>
          </a:p>
          <a:p>
            <a:endParaRPr lang="ru-RU" dirty="0"/>
          </a:p>
        </p:txBody>
      </p:sp>
    </p:spTree>
    <p:extLst>
      <p:ext uri="{BB962C8B-B14F-4D97-AF65-F5344CB8AC3E}">
        <p14:creationId xmlns:p14="http://schemas.microsoft.com/office/powerpoint/2010/main" val="3980342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idx="1"/>
          </p:nvPr>
        </p:nvSpPr>
        <p:spPr>
          <a:xfrm>
            <a:off x="395536" y="188640"/>
            <a:ext cx="8280920" cy="3600399"/>
          </a:xfrm>
        </p:spPr>
        <p:txBody>
          <a:bodyPr>
            <a:normAutofit/>
          </a:bodyPr>
          <a:lstStyle/>
          <a:p>
            <a:r>
              <a:rPr lang="ru-RU" dirty="0"/>
              <a:t>создают из бумаги настоящие чудеса, превращая самый простой и дешевый материал в легкие, кружевные, невесомые произведения искусства.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08649"/>
            <a:ext cx="6230466" cy="413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1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Особенности газет:</a:t>
            </a:r>
          </a:p>
        </p:txBody>
      </p:sp>
      <p:sp>
        <p:nvSpPr>
          <p:cNvPr id="3" name="Объект 2"/>
          <p:cNvSpPr>
            <a:spLocks noGrp="1"/>
          </p:cNvSpPr>
          <p:nvPr>
            <p:ph idx="1"/>
          </p:nvPr>
        </p:nvSpPr>
        <p:spPr/>
        <p:txBody>
          <a:bodyPr/>
          <a:lstStyle/>
          <a:p>
            <a:r>
              <a:rPr lang="ru-RU" dirty="0"/>
              <a:t>Мобильность</a:t>
            </a:r>
          </a:p>
          <a:p>
            <a:r>
              <a:rPr lang="ru-RU" dirty="0"/>
              <a:t>Общедоступность</a:t>
            </a:r>
          </a:p>
          <a:p>
            <a:r>
              <a:rPr lang="ru-RU" dirty="0"/>
              <a:t>Периодичность</a:t>
            </a:r>
          </a:p>
          <a:p>
            <a:r>
              <a:rPr lang="ru-RU" dirty="0"/>
              <a:t>Официальность</a:t>
            </a:r>
          </a:p>
          <a:p>
            <a:endParaRPr lang="ru-RU" dirty="0"/>
          </a:p>
        </p:txBody>
      </p:sp>
    </p:spTree>
    <p:extLst>
      <p:ext uri="{BB962C8B-B14F-4D97-AF65-F5344CB8AC3E}">
        <p14:creationId xmlns:p14="http://schemas.microsoft.com/office/powerpoint/2010/main" val="57406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23962" cy="623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89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467600" cy="1143000"/>
          </a:xfrm>
        </p:spPr>
        <p:txBody>
          <a:bodyPr/>
          <a:lstStyle/>
          <a:p>
            <a:r>
              <a:rPr lang="ru-RU" dirty="0" smtClean="0"/>
              <a:t>Цель:</a:t>
            </a:r>
            <a:endParaRPr lang="ru-RU" dirty="0"/>
          </a:p>
        </p:txBody>
      </p:sp>
      <p:sp>
        <p:nvSpPr>
          <p:cNvPr id="3" name="Объект 2"/>
          <p:cNvSpPr>
            <a:spLocks noGrp="1"/>
          </p:cNvSpPr>
          <p:nvPr>
            <p:ph idx="1"/>
          </p:nvPr>
        </p:nvSpPr>
        <p:spPr>
          <a:xfrm>
            <a:off x="395536" y="1052736"/>
            <a:ext cx="7467600" cy="4525963"/>
          </a:xfrm>
        </p:spPr>
        <p:txBody>
          <a:bodyPr/>
          <a:lstStyle/>
          <a:p>
            <a:pPr marL="36576" indent="0">
              <a:buNone/>
            </a:pPr>
            <a:r>
              <a:rPr lang="ru-RU" dirty="0" smtClean="0"/>
              <a:t>Креативность выполнения одежды из бумаги</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60848"/>
            <a:ext cx="28479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28479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221979"/>
            <a:ext cx="2373988" cy="396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247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036359" cy="638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892374"/>
            <a:ext cx="5112568" cy="354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901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idx="1"/>
          </p:nvPr>
        </p:nvSpPr>
        <p:spPr>
          <a:xfrm>
            <a:off x="467544" y="260648"/>
            <a:ext cx="8496944" cy="5572000"/>
          </a:xfrm>
        </p:spPr>
        <p:txBody>
          <a:bodyPr>
            <a:noAutofit/>
          </a:bodyPr>
          <a:lstStyle/>
          <a:p>
            <a:r>
              <a:rPr lang="ru-RU" sz="2400" dirty="0"/>
              <a:t>История происхождения платья</a:t>
            </a:r>
          </a:p>
          <a:p>
            <a:pPr marL="36576" indent="0">
              <a:buNone/>
            </a:pPr>
            <a:endParaRPr lang="ru-RU" sz="2400" dirty="0"/>
          </a:p>
          <a:p>
            <a:r>
              <a:rPr lang="ru-RU" sz="1800" dirty="0"/>
              <a:t>Одежда служит человеку для защиты от воздействий внешней среды — холода, жары, дождя, снега, ветра. В наши дни купить платье можно легко в любом месте, в том числе и в интернет-магазине. В древности, когда люди не знали ремёсел, одежда имела примитивное устройство. Она состояла из шкур добытых на охоте животных. Древние люди так же наделяли одежду магическими свойствами, считая, что она защищает их от злых духов. Так как шитьё первобытным людям было неизвестно, переднюю и заднюю части шкуры просто связывали ремнём из сухожилий или полос </a:t>
            </a:r>
            <a:r>
              <a:rPr lang="ru-RU" sz="1800" dirty="0" smtClean="0"/>
              <a:t>кожи. Примерно </a:t>
            </a:r>
            <a:r>
              <a:rPr lang="ru-RU" sz="1800" dirty="0"/>
              <a:t>50 тысячелетий назад изобрели иглу. Спустя некоторое время люди научились делать шерстяную пряжу и освоили ткацкое ремесло. Современное платье — потомок накидок и плащей. По мере роста мастерства портных искусство шитья эволюционировало, рождая всё более сложные по крою варианты одежды.</a:t>
            </a:r>
          </a:p>
        </p:txBody>
      </p:sp>
    </p:spTree>
    <p:extLst>
      <p:ext uri="{BB962C8B-B14F-4D97-AF65-F5344CB8AC3E}">
        <p14:creationId xmlns:p14="http://schemas.microsoft.com/office/powerpoint/2010/main" val="93154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Объект 2"/>
          <p:cNvSpPr txBox="1">
            <a:spLocks/>
          </p:cNvSpPr>
          <p:nvPr/>
        </p:nvSpPr>
        <p:spPr>
          <a:xfrm>
            <a:off x="107504" y="188640"/>
            <a:ext cx="8568952" cy="5793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2800" kern="1200">
                <a:solidFill>
                  <a:schemeClr val="accent5">
                    <a:lumMod val="50000"/>
                  </a:schemeClr>
                </a:solidFill>
                <a:latin typeface="+mn-lt"/>
                <a:ea typeface="+mn-ea"/>
                <a:cs typeface="+mn-cs"/>
              </a:defRPr>
            </a:lvl1pPr>
            <a:lvl2pPr marL="742950" indent="-285750" algn="l" defTabSz="914400" rtl="0" eaLnBrk="1" latinLnBrk="0" hangingPunct="1">
              <a:spcBef>
                <a:spcPct val="20000"/>
              </a:spcBef>
              <a:buFontTx/>
              <a:buBlip>
                <a:blip r:embed="rId2"/>
              </a:buBlip>
              <a:defRPr sz="2800" i="1"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sz="4800" b="1" i="0" u="none" strike="noStrike" kern="1200" cap="none" spc="0" normalizeH="0" baseline="0" noProof="0" dirty="0" smtClean="0">
                <a:ln>
                  <a:noFill/>
                </a:ln>
                <a:solidFill>
                  <a:schemeClr val="tx1"/>
                </a:solidFill>
                <a:effectLst/>
                <a:uLnTx/>
                <a:uFillTx/>
                <a:latin typeface="Segoe UI"/>
                <a:ea typeface="+mn-ea"/>
                <a:cs typeface="+mn-cs"/>
              </a:rPr>
              <a:t>Вам потребуется:</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ru-RU" sz="4800" b="0" i="0" u="none" strike="noStrike" kern="1200" cap="none" spc="0" normalizeH="0" baseline="0" noProof="0" dirty="0" smtClean="0">
                <a:ln>
                  <a:noFill/>
                </a:ln>
                <a:solidFill>
                  <a:schemeClr val="tx1"/>
                </a:solidFill>
                <a:effectLst/>
                <a:uLnTx/>
                <a:uFillTx/>
                <a:latin typeface="Segoe UI"/>
                <a:ea typeface="+mn-ea"/>
                <a:cs typeface="+mn-cs"/>
              </a:rPr>
              <a:t>Газеты</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ru-RU" sz="4800" b="0" i="0" u="none" strike="noStrike" kern="1200" cap="none" spc="0" normalizeH="0" baseline="0" noProof="0" dirty="0" smtClean="0">
                <a:ln>
                  <a:noFill/>
                </a:ln>
                <a:solidFill>
                  <a:schemeClr val="tx1"/>
                </a:solidFill>
                <a:effectLst/>
                <a:uLnTx/>
                <a:uFillTx/>
                <a:latin typeface="Segoe UI"/>
                <a:ea typeface="+mn-ea"/>
                <a:cs typeface="+mn-cs"/>
              </a:rPr>
              <a:t>Скотч</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ru-RU" sz="4800" b="0" i="0" u="none" strike="noStrike" kern="1200" cap="none" spc="0" normalizeH="0" baseline="0" noProof="0" dirty="0" smtClean="0">
                <a:ln>
                  <a:noFill/>
                </a:ln>
                <a:solidFill>
                  <a:schemeClr val="tx1"/>
                </a:solidFill>
                <a:effectLst/>
                <a:uLnTx/>
                <a:uFillTx/>
                <a:latin typeface="Segoe UI"/>
                <a:ea typeface="+mn-ea"/>
                <a:cs typeface="+mn-cs"/>
              </a:rPr>
              <a:t>Ножницы</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ru-RU" sz="4800" b="0" i="0" u="none" strike="noStrike" kern="1200" cap="none" spc="0" normalizeH="0" baseline="0" noProof="0" dirty="0" smtClean="0">
                <a:ln>
                  <a:noFill/>
                </a:ln>
                <a:solidFill>
                  <a:schemeClr val="tx1"/>
                </a:solidFill>
                <a:effectLst/>
                <a:uLnTx/>
                <a:uFillTx/>
                <a:latin typeface="Segoe UI"/>
                <a:ea typeface="+mn-ea"/>
                <a:cs typeface="+mn-cs"/>
              </a:rPr>
              <a:t>Стиплер</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ru-RU" sz="4800" b="0" i="0" u="none" strike="noStrike" kern="1200" cap="none" spc="0" normalizeH="0" baseline="0" noProof="0" dirty="0" smtClean="0">
                <a:ln>
                  <a:noFill/>
                </a:ln>
                <a:solidFill>
                  <a:schemeClr val="tx1"/>
                </a:solidFill>
                <a:effectLst/>
                <a:uLnTx/>
                <a:uFillTx/>
                <a:latin typeface="Segoe UI"/>
                <a:ea typeface="+mn-ea"/>
                <a:cs typeface="+mn-cs"/>
              </a:rPr>
              <a:t>Клей ПВА</a:t>
            </a: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ru-RU" sz="4800" b="0" i="0" u="none" strike="noStrike" kern="1200" cap="none" spc="0" normalizeH="0" baseline="0" noProof="0" dirty="0">
              <a:ln>
                <a:noFill/>
              </a:ln>
              <a:solidFill>
                <a:schemeClr val="tx1"/>
              </a:solidFill>
              <a:effectLst/>
              <a:uLnTx/>
              <a:uFillTx/>
              <a:latin typeface="Segoe UI"/>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39960"/>
            <a:ext cx="24876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721" y="2785553"/>
            <a:ext cx="25781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071" y="1115478"/>
            <a:ext cx="223678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858" y="4922662"/>
            <a:ext cx="2493963"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635896" y="3883305"/>
            <a:ext cx="2469094" cy="265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319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114</TotalTime>
  <Words>529</Words>
  <Application>Microsoft Office PowerPoint</Application>
  <PresentationFormat>Экран (4:3)</PresentationFormat>
  <Paragraphs>46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Техническая</vt:lpstr>
      <vt:lpstr>Проект “одежда из бумаги”</vt:lpstr>
      <vt:lpstr>Актуальность темы</vt:lpstr>
      <vt:lpstr> </vt:lpstr>
      <vt:lpstr>Особенности газет:</vt:lpstr>
      <vt:lpstr>Презентация PowerPoint</vt:lpstr>
      <vt:lpstr>Цель:</vt:lpstr>
      <vt:lpstr> </vt:lpstr>
      <vt:lpstr> </vt:lpstr>
      <vt:lpstr>Презентация PowerPoint</vt:lpstr>
      <vt:lpstr>Ход работы:</vt:lpstr>
      <vt:lpstr>           Наше платье</vt:lpstr>
      <vt:lpstr>реклама</vt:lpstr>
      <vt:lpstr>Экономическая стоимость проекта</vt:lpstr>
      <vt:lpstr>Экологическая стоимость</vt:lpstr>
      <vt:lpstr>Презентация PowerPoint</vt:lpstr>
      <vt:lpstr>Подведем итоги</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“Платья из газет”</dc:title>
  <dc:creator>Ученик</dc:creator>
  <cp:lastModifiedBy>Ученик</cp:lastModifiedBy>
  <cp:revision>15</cp:revision>
  <dcterms:created xsi:type="dcterms:W3CDTF">2016-01-20T05:49:31Z</dcterms:created>
  <dcterms:modified xsi:type="dcterms:W3CDTF">2016-04-15T06:01:25Z</dcterms:modified>
</cp:coreProperties>
</file>